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18288000" cy="10287000"/>
  <p:notesSz cx="6858000" cy="9144000"/>
  <p:embeddedFontLst>
    <p:embeddedFont>
      <p:font typeface="DM Sans" pitchFamily="2" charset="0"/>
      <p:regular r:id="rId3"/>
      <p:bold r:id="rId4"/>
    </p:embeddedFont>
    <p:embeddedFont>
      <p:font typeface="DM Sans Bold" pitchFamily="2" charset="0"/>
      <p:regular r:id="rId5"/>
      <p:bold r:id="rId6"/>
    </p:embeddedFont>
    <p:embeddedFont>
      <p:font typeface="Horizon" panose="02000500000000000000" pitchFamily="2" charset="0"/>
      <p:regular r:id="rId7"/>
      <p:bold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 autoAdjust="0"/>
    <p:restoredTop sz="94558" autoAdjust="0"/>
  </p:normalViewPr>
  <p:slideViewPr>
    <p:cSldViewPr>
      <p:cViewPr varScale="1">
        <p:scale>
          <a:sx n="77" d="100"/>
          <a:sy n="77" d="100"/>
        </p:scale>
        <p:origin x="888" y="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6.fntdata"/><Relationship Id="rId3" Type="http://schemas.openxmlformats.org/officeDocument/2006/relationships/font" Target="fonts/font1.fntdata"/><Relationship Id="rId7" Type="http://schemas.openxmlformats.org/officeDocument/2006/relationships/font" Target="fonts/font5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openxmlformats.org/officeDocument/2006/relationships/theme" Target="theme/theme1.xml"/><Relationship Id="rId5" Type="http://schemas.openxmlformats.org/officeDocument/2006/relationships/font" Target="fonts/font3.fntdata"/><Relationship Id="rId10" Type="http://schemas.openxmlformats.org/officeDocument/2006/relationships/viewProps" Target="viewProps.xml"/><Relationship Id="rId4" Type="http://schemas.openxmlformats.org/officeDocument/2006/relationships/font" Target="fonts/font2.fntdata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913" y="-52808"/>
            <a:ext cx="18287087" cy="10286519"/>
            <a:chOff x="0" y="0"/>
            <a:chExt cx="8128000" cy="4572015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8128000" cy="4572014"/>
            </a:xfrm>
            <a:custGeom>
              <a:avLst/>
              <a:gdLst/>
              <a:ahLst/>
              <a:cxnLst/>
              <a:rect l="l" t="t" r="r" b="b"/>
              <a:pathLst>
                <a:path w="8128000" h="4572014">
                  <a:moveTo>
                    <a:pt x="0" y="0"/>
                  </a:moveTo>
                  <a:lnTo>
                    <a:pt x="8128000" y="0"/>
                  </a:lnTo>
                  <a:lnTo>
                    <a:pt x="8128000" y="4572014"/>
                  </a:lnTo>
                  <a:lnTo>
                    <a:pt x="0" y="4572014"/>
                  </a:lnTo>
                  <a:close/>
                </a:path>
              </a:pathLst>
            </a:custGeom>
            <a:solidFill>
              <a:srgbClr val="12132A"/>
            </a:solidFill>
          </p:spPr>
          <p:txBody>
            <a:bodyPr/>
            <a:lstStyle/>
            <a:p>
              <a:endParaRPr lang="tr-TR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9525"/>
              <a:ext cx="8128000" cy="4581540"/>
            </a:xfrm>
            <a:prstGeom prst="rect">
              <a:avLst/>
            </a:prstGeom>
          </p:spPr>
          <p:txBody>
            <a:bodyPr lIns="15472" tIns="15472" rIns="15472" bIns="15472" rtlCol="0" anchor="ctr"/>
            <a:lstStyle/>
            <a:p>
              <a:pPr algn="ctr">
                <a:lnSpc>
                  <a:spcPts val="511"/>
                </a:lnSpc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0" y="-47258"/>
            <a:ext cx="18288000" cy="2264723"/>
            <a:chOff x="0" y="0"/>
            <a:chExt cx="8670272" cy="1073697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8670272" cy="1073697"/>
            </a:xfrm>
            <a:custGeom>
              <a:avLst/>
              <a:gdLst/>
              <a:ahLst/>
              <a:cxnLst/>
              <a:rect l="l" t="t" r="r" b="b"/>
              <a:pathLst>
                <a:path w="8670272" h="1073697">
                  <a:moveTo>
                    <a:pt x="0" y="0"/>
                  </a:moveTo>
                  <a:lnTo>
                    <a:pt x="8670272" y="0"/>
                  </a:lnTo>
                  <a:lnTo>
                    <a:pt x="8670272" y="1073697"/>
                  </a:lnTo>
                  <a:lnTo>
                    <a:pt x="0" y="1073697"/>
                  </a:lnTo>
                  <a:close/>
                </a:path>
              </a:pathLst>
            </a:custGeom>
            <a:solidFill>
              <a:srgbClr val="FF465C"/>
            </a:solidFill>
          </p:spPr>
          <p:txBody>
            <a:bodyPr/>
            <a:lstStyle/>
            <a:p>
              <a:endParaRPr lang="tr-TR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0" y="-114300"/>
              <a:ext cx="8670272" cy="1187997"/>
            </a:xfrm>
            <a:prstGeom prst="rect">
              <a:avLst/>
            </a:prstGeom>
          </p:spPr>
          <p:txBody>
            <a:bodyPr lIns="3868" tIns="3868" rIns="3868" bIns="3868" rtlCol="0" anchor="ctr"/>
            <a:lstStyle/>
            <a:p>
              <a:pPr algn="ctr">
                <a:lnSpc>
                  <a:spcPts val="7333"/>
                </a:lnSpc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413318" y="463499"/>
            <a:ext cx="12689088" cy="1252581"/>
            <a:chOff x="0" y="0"/>
            <a:chExt cx="2876797" cy="283978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2876797" cy="283978"/>
            </a:xfrm>
            <a:custGeom>
              <a:avLst/>
              <a:gdLst/>
              <a:ahLst/>
              <a:cxnLst/>
              <a:rect l="l" t="t" r="r" b="b"/>
              <a:pathLst>
                <a:path w="2876797" h="283978">
                  <a:moveTo>
                    <a:pt x="2673597" y="0"/>
                  </a:moveTo>
                  <a:cubicBezTo>
                    <a:pt x="2785821" y="0"/>
                    <a:pt x="2876797" y="63571"/>
                    <a:pt x="2876797" y="141989"/>
                  </a:cubicBezTo>
                  <a:cubicBezTo>
                    <a:pt x="2876797" y="220407"/>
                    <a:pt x="2785821" y="283978"/>
                    <a:pt x="2673597" y="283978"/>
                  </a:cubicBezTo>
                  <a:lnTo>
                    <a:pt x="203200" y="283978"/>
                  </a:lnTo>
                  <a:cubicBezTo>
                    <a:pt x="90976" y="283978"/>
                    <a:pt x="0" y="220407"/>
                    <a:pt x="0" y="141989"/>
                  </a:cubicBezTo>
                  <a:cubicBezTo>
                    <a:pt x="0" y="63571"/>
                    <a:pt x="90976" y="0"/>
                    <a:pt x="203200" y="0"/>
                  </a:cubicBezTo>
                  <a:lnTo>
                    <a:pt x="2673597" y="0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  <p:txBody>
            <a:bodyPr/>
            <a:lstStyle/>
            <a:p>
              <a:endParaRPr lang="tr-TR"/>
            </a:p>
          </p:txBody>
        </p:sp>
        <p:sp>
          <p:nvSpPr>
            <p:cNvPr id="10" name="TextBox 10"/>
            <p:cNvSpPr txBox="1"/>
            <p:nvPr/>
          </p:nvSpPr>
          <p:spPr>
            <a:xfrm>
              <a:off x="0" y="-19050"/>
              <a:ext cx="2876797" cy="303028"/>
            </a:xfrm>
            <a:prstGeom prst="rect">
              <a:avLst/>
            </a:prstGeom>
          </p:spPr>
          <p:txBody>
            <a:bodyPr lIns="15472" tIns="15472" rIns="15472" bIns="15472" rtlCol="0" anchor="ctr"/>
            <a:lstStyle/>
            <a:p>
              <a:pPr algn="just">
                <a:lnSpc>
                  <a:spcPts val="3409"/>
                </a:lnSpc>
              </a:pPr>
              <a:r>
                <a:rPr lang="en-US" sz="2622" b="1">
                  <a:solidFill>
                    <a:srgbClr val="FAF2E9"/>
                  </a:solidFill>
                  <a:latin typeface="DM Sans Bold"/>
                  <a:ea typeface="DM Sans Bold"/>
                  <a:cs typeface="DM Sans Bold"/>
                  <a:sym typeface="DM Sans Bold"/>
                </a:rPr>
                <a:t>Please write the title of the manuscript here</a:t>
              </a:r>
            </a:p>
            <a:p>
              <a:pPr algn="just">
                <a:lnSpc>
                  <a:spcPts val="3409"/>
                </a:lnSpc>
              </a:pPr>
              <a:r>
                <a:rPr lang="en-US" sz="2622" b="1">
                  <a:solidFill>
                    <a:srgbClr val="FAF2E9"/>
                  </a:solidFill>
                  <a:latin typeface="DM Sans Bold"/>
                  <a:ea typeface="DM Sans Bold"/>
                  <a:cs typeface="DM Sans Bold"/>
                  <a:sym typeface="DM Sans Bold"/>
                </a:rPr>
                <a:t>DOI: </a:t>
              </a:r>
            </a:p>
          </p:txBody>
        </p:sp>
      </p:grpSp>
      <p:graphicFrame>
        <p:nvGraphicFramePr>
          <p:cNvPr id="11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3724469"/>
              </p:ext>
            </p:extLst>
          </p:nvPr>
        </p:nvGraphicFramePr>
        <p:xfrm>
          <a:off x="661808" y="2655557"/>
          <a:ext cx="16900008" cy="6346769"/>
        </p:xfrm>
        <a:graphic>
          <a:graphicData uri="http://schemas.openxmlformats.org/drawingml/2006/table">
            <a:tbl>
              <a:tblPr/>
              <a:tblGrid>
                <a:gridCol w="56333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333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333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72876">
                <a:tc>
                  <a:txBody>
                    <a:bodyPr/>
                    <a:lstStyle/>
                    <a:p>
                      <a:pPr algn="ctr">
                        <a:lnSpc>
                          <a:spcPts val="3293"/>
                        </a:lnSpc>
                        <a:defRPr/>
                      </a:pPr>
                      <a:r>
                        <a:rPr lang="en-US" sz="2352">
                          <a:solidFill>
                            <a:srgbClr val="006BCD"/>
                          </a:solidFill>
                          <a:latin typeface="Horizon"/>
                          <a:ea typeface="Horizon"/>
                          <a:cs typeface="Horizon"/>
                          <a:sym typeface="Horizon"/>
                        </a:rPr>
                        <a:t>background</a:t>
                      </a:r>
                      <a:endParaRPr lang="en-US" sz="1100"/>
                    </a:p>
                  </a:txBody>
                  <a:tcPr marL="49790" marR="49790" marT="49790" marB="49790" anchor="ctr">
                    <a:lnL w="13013" cap="flat" cmpd="sng" algn="ctr">
                      <a:solidFill>
                        <a:srgbClr val="006B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013" cap="flat" cmpd="sng" algn="ctr">
                      <a:solidFill>
                        <a:srgbClr val="006B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3013" cap="flat" cmpd="sng" algn="ctr">
                      <a:solidFill>
                        <a:srgbClr val="006B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3013" cap="flat" cmpd="sng" algn="ctr">
                      <a:solidFill>
                        <a:srgbClr val="006B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44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293"/>
                        </a:lnSpc>
                        <a:defRPr/>
                      </a:pPr>
                      <a:r>
                        <a:rPr lang="en-US" sz="2352" dirty="0">
                          <a:solidFill>
                            <a:srgbClr val="006BCD"/>
                          </a:solidFill>
                          <a:latin typeface="Horizon"/>
                          <a:ea typeface="Horizon"/>
                          <a:cs typeface="Horizon"/>
                          <a:sym typeface="Horizon"/>
                        </a:rPr>
                        <a:t>results</a:t>
                      </a:r>
                      <a:endParaRPr lang="en-US" sz="1100" dirty="0"/>
                    </a:p>
                  </a:txBody>
                  <a:tcPr marL="49790" marR="49790" marT="49790" marB="49790" anchor="ctr">
                    <a:lnL w="13013" cap="flat" cmpd="sng" algn="ctr">
                      <a:solidFill>
                        <a:srgbClr val="006B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013" cap="flat" cmpd="sng" algn="ctr">
                      <a:solidFill>
                        <a:srgbClr val="006B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3013" cap="flat" cmpd="sng" algn="ctr">
                      <a:solidFill>
                        <a:srgbClr val="006B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3013" cap="flat" cmpd="sng" algn="ctr">
                      <a:solidFill>
                        <a:srgbClr val="006B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44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293"/>
                        </a:lnSpc>
                        <a:defRPr/>
                      </a:pPr>
                      <a:r>
                        <a:rPr lang="en-US" sz="2352">
                          <a:solidFill>
                            <a:srgbClr val="006BCD"/>
                          </a:solidFill>
                          <a:latin typeface="Horizon"/>
                          <a:ea typeface="Horizon"/>
                          <a:cs typeface="Horizon"/>
                          <a:sym typeface="Horizon"/>
                        </a:rPr>
                        <a:t>conclusıon</a:t>
                      </a:r>
                      <a:endParaRPr lang="en-US" sz="1100"/>
                    </a:p>
                  </a:txBody>
                  <a:tcPr marL="49790" marR="49790" marT="49790" marB="49790" anchor="ctr">
                    <a:lnL w="13013" cap="flat" cmpd="sng" algn="ctr">
                      <a:solidFill>
                        <a:srgbClr val="006B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013" cap="flat" cmpd="sng" algn="ctr">
                      <a:solidFill>
                        <a:srgbClr val="006B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3013" cap="flat" cmpd="sng" algn="ctr">
                      <a:solidFill>
                        <a:srgbClr val="006B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3013" cap="flat" cmpd="sng" algn="ctr">
                      <a:solidFill>
                        <a:srgbClr val="006B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44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73893">
                <a:tc>
                  <a:txBody>
                    <a:bodyPr/>
                    <a:lstStyle/>
                    <a:p>
                      <a:pPr algn="ctr">
                        <a:lnSpc>
                          <a:spcPts val="3293"/>
                        </a:lnSpc>
                        <a:defRPr/>
                      </a:pPr>
                      <a:r>
                        <a:rPr lang="en-US" sz="2352">
                          <a:solidFill>
                            <a:srgbClr val="006BCD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In this section, please state the background of your research.  </a:t>
                      </a:r>
                      <a:endParaRPr lang="en-US" sz="1100"/>
                    </a:p>
                  </a:txBody>
                  <a:tcPr marL="49790" marR="49790" marT="49790" marB="49790" anchor="ctr">
                    <a:lnL w="13013" cap="flat" cmpd="sng" algn="ctr">
                      <a:solidFill>
                        <a:srgbClr val="006B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013" cap="flat" cmpd="sng" algn="ctr">
                      <a:solidFill>
                        <a:srgbClr val="006B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3013" cap="flat" cmpd="sng" algn="ctr">
                      <a:solidFill>
                        <a:srgbClr val="006B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3013" cap="flat" cmpd="sng" algn="ctr">
                      <a:solidFill>
                        <a:srgbClr val="006B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54"/>
                        </a:lnSpc>
                        <a:defRPr/>
                      </a:pPr>
                      <a:r>
                        <a:rPr lang="en-US" sz="2038" dirty="0">
                          <a:solidFill>
                            <a:srgbClr val="006BCD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In this section, please share your results and the main points of your study.</a:t>
                      </a:r>
                      <a:endParaRPr lang="en-US" sz="1100" dirty="0"/>
                    </a:p>
                  </a:txBody>
                  <a:tcPr marL="49790" marR="49790" marT="49790" marB="49790" anchor="ctr">
                    <a:lnL w="13013" cap="flat" cmpd="sng" algn="ctr">
                      <a:solidFill>
                        <a:srgbClr val="006B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013" cap="flat" cmpd="sng" algn="ctr">
                      <a:solidFill>
                        <a:srgbClr val="006B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3013" cap="flat" cmpd="sng" algn="ctr">
                      <a:solidFill>
                        <a:srgbClr val="006B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3013" cap="flat" cmpd="sng" algn="ctr">
                      <a:solidFill>
                        <a:srgbClr val="006B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73"/>
                        </a:lnSpc>
                        <a:defRPr/>
                      </a:pPr>
                      <a:r>
                        <a:rPr lang="en-US" sz="2195" dirty="0">
                          <a:solidFill>
                            <a:srgbClr val="006BCD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In this section, please share the conclusion/s of your study or share tables/figures.</a:t>
                      </a:r>
                      <a:endParaRPr lang="en-US" sz="1100" dirty="0"/>
                    </a:p>
                  </a:txBody>
                  <a:tcPr marL="49790" marR="49790" marT="49790" marB="49790" anchor="ctr">
                    <a:lnL w="13013" cap="flat" cmpd="sng" algn="ctr">
                      <a:solidFill>
                        <a:srgbClr val="006B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013" cap="flat" cmpd="sng" algn="ctr">
                      <a:solidFill>
                        <a:srgbClr val="006B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3013" cap="flat" cmpd="sng" algn="ctr">
                      <a:solidFill>
                        <a:srgbClr val="006B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3013" cap="flat" cmpd="sng" algn="ctr">
                      <a:solidFill>
                        <a:srgbClr val="006B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12" name="Group 12"/>
          <p:cNvGrpSpPr/>
          <p:nvPr/>
        </p:nvGrpSpPr>
        <p:grpSpPr>
          <a:xfrm>
            <a:off x="8387094" y="7326731"/>
            <a:ext cx="1332619" cy="947136"/>
            <a:chOff x="0" y="0"/>
            <a:chExt cx="1776825" cy="1262848"/>
          </a:xfrm>
        </p:grpSpPr>
        <p:sp>
          <p:nvSpPr>
            <p:cNvPr id="13" name="Freeform 13"/>
            <p:cNvSpPr/>
            <p:nvPr/>
          </p:nvSpPr>
          <p:spPr>
            <a:xfrm>
              <a:off x="0" y="17970"/>
              <a:ext cx="540071" cy="494165"/>
            </a:xfrm>
            <a:custGeom>
              <a:avLst/>
              <a:gdLst/>
              <a:ahLst/>
              <a:cxnLst/>
              <a:rect l="l" t="t" r="r" b="b"/>
              <a:pathLst>
                <a:path w="540071" h="494165">
                  <a:moveTo>
                    <a:pt x="0" y="0"/>
                  </a:moveTo>
                  <a:lnTo>
                    <a:pt x="540071" y="0"/>
                  </a:lnTo>
                  <a:lnTo>
                    <a:pt x="540071" y="494165"/>
                  </a:lnTo>
                  <a:lnTo>
                    <a:pt x="0" y="49416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tr-TR"/>
            </a:p>
          </p:txBody>
        </p:sp>
        <p:sp>
          <p:nvSpPr>
            <p:cNvPr id="14" name="Freeform 14"/>
            <p:cNvSpPr/>
            <p:nvPr/>
          </p:nvSpPr>
          <p:spPr>
            <a:xfrm>
              <a:off x="623276" y="0"/>
              <a:ext cx="530105" cy="530105"/>
            </a:xfrm>
            <a:custGeom>
              <a:avLst/>
              <a:gdLst/>
              <a:ahLst/>
              <a:cxnLst/>
              <a:rect l="l" t="t" r="r" b="b"/>
              <a:pathLst>
                <a:path w="530105" h="530105">
                  <a:moveTo>
                    <a:pt x="0" y="0"/>
                  </a:moveTo>
                  <a:lnTo>
                    <a:pt x="530105" y="0"/>
                  </a:lnTo>
                  <a:lnTo>
                    <a:pt x="530105" y="530105"/>
                  </a:lnTo>
                  <a:lnTo>
                    <a:pt x="0" y="5301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tr-TR"/>
            </a:p>
          </p:txBody>
        </p:sp>
        <p:sp>
          <p:nvSpPr>
            <p:cNvPr id="15" name="Freeform 15"/>
            <p:cNvSpPr/>
            <p:nvPr/>
          </p:nvSpPr>
          <p:spPr>
            <a:xfrm>
              <a:off x="1243873" y="0"/>
              <a:ext cx="530105" cy="530105"/>
            </a:xfrm>
            <a:custGeom>
              <a:avLst/>
              <a:gdLst/>
              <a:ahLst/>
              <a:cxnLst/>
              <a:rect l="l" t="t" r="r" b="b"/>
              <a:pathLst>
                <a:path w="530105" h="530105">
                  <a:moveTo>
                    <a:pt x="0" y="0"/>
                  </a:moveTo>
                  <a:lnTo>
                    <a:pt x="530105" y="0"/>
                  </a:lnTo>
                  <a:lnTo>
                    <a:pt x="530105" y="530105"/>
                  </a:lnTo>
                  <a:lnTo>
                    <a:pt x="0" y="5301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tr-TR"/>
            </a:p>
          </p:txBody>
        </p:sp>
        <p:sp>
          <p:nvSpPr>
            <p:cNvPr id="16" name="Freeform 16"/>
            <p:cNvSpPr/>
            <p:nvPr/>
          </p:nvSpPr>
          <p:spPr>
            <a:xfrm>
              <a:off x="2847" y="750713"/>
              <a:ext cx="540071" cy="494165"/>
            </a:xfrm>
            <a:custGeom>
              <a:avLst/>
              <a:gdLst/>
              <a:ahLst/>
              <a:cxnLst/>
              <a:rect l="l" t="t" r="r" b="b"/>
              <a:pathLst>
                <a:path w="540071" h="494165">
                  <a:moveTo>
                    <a:pt x="0" y="0"/>
                  </a:moveTo>
                  <a:lnTo>
                    <a:pt x="540071" y="0"/>
                  </a:lnTo>
                  <a:lnTo>
                    <a:pt x="540071" y="494165"/>
                  </a:lnTo>
                  <a:lnTo>
                    <a:pt x="0" y="49416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tr-TR"/>
            </a:p>
          </p:txBody>
        </p:sp>
        <p:sp>
          <p:nvSpPr>
            <p:cNvPr id="17" name="Freeform 17"/>
            <p:cNvSpPr/>
            <p:nvPr/>
          </p:nvSpPr>
          <p:spPr>
            <a:xfrm>
              <a:off x="626123" y="732743"/>
              <a:ext cx="530105" cy="530105"/>
            </a:xfrm>
            <a:custGeom>
              <a:avLst/>
              <a:gdLst/>
              <a:ahLst/>
              <a:cxnLst/>
              <a:rect l="l" t="t" r="r" b="b"/>
              <a:pathLst>
                <a:path w="530105" h="530105">
                  <a:moveTo>
                    <a:pt x="0" y="0"/>
                  </a:moveTo>
                  <a:lnTo>
                    <a:pt x="530105" y="0"/>
                  </a:lnTo>
                  <a:lnTo>
                    <a:pt x="530105" y="530105"/>
                  </a:lnTo>
                  <a:lnTo>
                    <a:pt x="0" y="5301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tr-TR"/>
            </a:p>
          </p:txBody>
        </p:sp>
        <p:sp>
          <p:nvSpPr>
            <p:cNvPr id="18" name="Freeform 18"/>
            <p:cNvSpPr/>
            <p:nvPr/>
          </p:nvSpPr>
          <p:spPr>
            <a:xfrm>
              <a:off x="1246720" y="732743"/>
              <a:ext cx="530105" cy="530105"/>
            </a:xfrm>
            <a:custGeom>
              <a:avLst/>
              <a:gdLst/>
              <a:ahLst/>
              <a:cxnLst/>
              <a:rect l="l" t="t" r="r" b="b"/>
              <a:pathLst>
                <a:path w="530105" h="530105">
                  <a:moveTo>
                    <a:pt x="0" y="0"/>
                  </a:moveTo>
                  <a:lnTo>
                    <a:pt x="530105" y="0"/>
                  </a:lnTo>
                  <a:lnTo>
                    <a:pt x="530105" y="530105"/>
                  </a:lnTo>
                  <a:lnTo>
                    <a:pt x="0" y="5301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19" name="Freeform 19"/>
          <p:cNvSpPr/>
          <p:nvPr/>
        </p:nvSpPr>
        <p:spPr>
          <a:xfrm>
            <a:off x="14081548" y="7278827"/>
            <a:ext cx="995040" cy="995040"/>
          </a:xfrm>
          <a:custGeom>
            <a:avLst/>
            <a:gdLst/>
            <a:ahLst/>
            <a:cxnLst/>
            <a:rect l="l" t="t" r="r" b="b"/>
            <a:pathLst>
              <a:path w="995040" h="995040">
                <a:moveTo>
                  <a:pt x="0" y="0"/>
                </a:moveTo>
                <a:lnTo>
                  <a:pt x="995041" y="0"/>
                </a:lnTo>
                <a:lnTo>
                  <a:pt x="995041" y="995040"/>
                </a:lnTo>
                <a:lnTo>
                  <a:pt x="0" y="995040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tr-TR"/>
          </a:p>
        </p:txBody>
      </p:sp>
      <p:sp>
        <p:nvSpPr>
          <p:cNvPr id="20" name="Freeform 20"/>
          <p:cNvSpPr/>
          <p:nvPr/>
        </p:nvSpPr>
        <p:spPr>
          <a:xfrm>
            <a:off x="15298781" y="176128"/>
            <a:ext cx="2263035" cy="1827323"/>
          </a:xfrm>
          <a:custGeom>
            <a:avLst/>
            <a:gdLst/>
            <a:ahLst/>
            <a:cxnLst/>
            <a:rect l="l" t="t" r="r" b="b"/>
            <a:pathLst>
              <a:path w="2263035" h="1827323">
                <a:moveTo>
                  <a:pt x="0" y="0"/>
                </a:moveTo>
                <a:lnTo>
                  <a:pt x="2263035" y="0"/>
                </a:lnTo>
                <a:lnTo>
                  <a:pt x="2263035" y="1827323"/>
                </a:lnTo>
                <a:lnTo>
                  <a:pt x="0" y="1827323"/>
                </a:lnTo>
                <a:lnTo>
                  <a:pt x="0" y="0"/>
                </a:lnTo>
                <a:close/>
              </a:path>
            </a:pathLst>
          </a:custGeom>
          <a:blipFill>
            <a:blip r:embed="rId10"/>
            <a:stretch>
              <a:fillRect/>
            </a:stretch>
          </a:blipFill>
        </p:spPr>
        <p:txBody>
          <a:bodyPr/>
          <a:lstStyle/>
          <a:p>
            <a:endParaRPr lang="tr-TR"/>
          </a:p>
        </p:txBody>
      </p:sp>
      <p:sp>
        <p:nvSpPr>
          <p:cNvPr id="21" name="Freeform 21"/>
          <p:cNvSpPr/>
          <p:nvPr/>
        </p:nvSpPr>
        <p:spPr>
          <a:xfrm>
            <a:off x="661808" y="9216341"/>
            <a:ext cx="2050890" cy="717557"/>
          </a:xfrm>
          <a:custGeom>
            <a:avLst/>
            <a:gdLst/>
            <a:ahLst/>
            <a:cxnLst/>
            <a:rect l="l" t="t" r="r" b="b"/>
            <a:pathLst>
              <a:path w="2050890" h="717557">
                <a:moveTo>
                  <a:pt x="0" y="0"/>
                </a:moveTo>
                <a:lnTo>
                  <a:pt x="2050889" y="0"/>
                </a:lnTo>
                <a:lnTo>
                  <a:pt x="2050889" y="717557"/>
                </a:lnTo>
                <a:lnTo>
                  <a:pt x="0" y="717557"/>
                </a:lnTo>
                <a:lnTo>
                  <a:pt x="0" y="0"/>
                </a:lnTo>
                <a:close/>
              </a:path>
            </a:pathLst>
          </a:custGeom>
          <a:blipFill>
            <a:blip r:embed="rId11"/>
            <a:stretch>
              <a:fillRect/>
            </a:stretch>
          </a:blipFill>
        </p:spPr>
        <p:txBody>
          <a:bodyPr/>
          <a:lstStyle/>
          <a:p>
            <a:endParaRPr lang="tr-TR"/>
          </a:p>
        </p:txBody>
      </p:sp>
      <p:sp>
        <p:nvSpPr>
          <p:cNvPr id="22" name="TextBox 22"/>
          <p:cNvSpPr txBox="1"/>
          <p:nvPr/>
        </p:nvSpPr>
        <p:spPr>
          <a:xfrm>
            <a:off x="2892323" y="9352501"/>
            <a:ext cx="13670138" cy="55573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205"/>
              </a:lnSpc>
            </a:pPr>
            <a:r>
              <a:rPr lang="en-US" sz="1575">
                <a:solidFill>
                  <a:srgbClr val="FAF2E9"/>
                </a:solidFill>
                <a:latin typeface="DM Sans"/>
                <a:ea typeface="DM Sans"/>
                <a:cs typeface="DM Sans"/>
                <a:sym typeface="DM Sans"/>
              </a:rPr>
              <a:t>Content of this journal is licensed under a Creative Commons Attribution-NonCommercial 4.0 International License.</a:t>
            </a:r>
          </a:p>
          <a:p>
            <a:pPr algn="l">
              <a:lnSpc>
                <a:spcPts val="2205"/>
              </a:lnSpc>
            </a:pPr>
            <a:endParaRPr lang="en-US" sz="1575">
              <a:solidFill>
                <a:srgbClr val="FAF2E9"/>
              </a:solidFill>
              <a:latin typeface="DM Sans"/>
              <a:ea typeface="DM Sans"/>
              <a:cs typeface="DM Sans"/>
              <a:sym typeface="DM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</Words>
  <Application>Microsoft Macintosh PowerPoint</Application>
  <PresentationFormat>Özel</PresentationFormat>
  <Paragraphs>9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7" baseType="lpstr">
      <vt:lpstr>DM Sans Bold</vt:lpstr>
      <vt:lpstr>Arial</vt:lpstr>
      <vt:lpstr>DM Sans</vt:lpstr>
      <vt:lpstr>Calibri</vt:lpstr>
      <vt:lpstr>Horizon</vt:lpstr>
      <vt:lpstr>Office Theme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 Whiteboard in Blue Red Bright Yellow Style (Presentation)</dc:title>
  <cp:lastModifiedBy>Lütfiye Çetin - AVES</cp:lastModifiedBy>
  <cp:revision>2</cp:revision>
  <dcterms:created xsi:type="dcterms:W3CDTF">2006-08-16T00:00:00Z</dcterms:created>
  <dcterms:modified xsi:type="dcterms:W3CDTF">2025-02-18T11:51:31Z</dcterms:modified>
  <dc:identifier>DAGfcz3Qw20</dc:identifier>
</cp:coreProperties>
</file>