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1" r:id="rId2"/>
  </p:sldIdLst>
  <p:sldSz cx="12185650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5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84" y="976"/>
      </p:cViewPr>
      <p:guideLst>
        <p:guide orient="horz" pos="1535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797605"/>
            <a:ext cx="9139238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2559782"/>
            <a:ext cx="9139238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08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259475"/>
            <a:ext cx="2627531" cy="413017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3" y="259475"/>
            <a:ext cx="7730272" cy="413017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16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54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7" y="1215023"/>
            <a:ext cx="10510123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7" y="3261494"/>
            <a:ext cx="10510123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77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297377"/>
            <a:ext cx="5178901" cy="309227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5" y="1297377"/>
            <a:ext cx="5178901" cy="309227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6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259476"/>
            <a:ext cx="10510123" cy="94200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194715"/>
            <a:ext cx="5155101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1780227"/>
            <a:ext cx="5155101" cy="261844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194715"/>
            <a:ext cx="518048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1780227"/>
            <a:ext cx="5180488" cy="261844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74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79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9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24908"/>
            <a:ext cx="3930189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701712"/>
            <a:ext cx="6168985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1462087"/>
            <a:ext cx="3930189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24908"/>
            <a:ext cx="3930189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701712"/>
            <a:ext cx="6168985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1462087"/>
            <a:ext cx="3930189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34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259476"/>
            <a:ext cx="10510123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297377"/>
            <a:ext cx="10510123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4517129"/>
            <a:ext cx="2741771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4517129"/>
            <a:ext cx="4112657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4517129"/>
            <a:ext cx="2741771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10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924625D8-6154-CF40-9273-EB6D88938ADB}"/>
              </a:ext>
            </a:extLst>
          </p:cNvPr>
          <p:cNvCxnSpPr/>
          <p:nvPr/>
        </p:nvCxnSpPr>
        <p:spPr>
          <a:xfrm>
            <a:off x="0" y="4252035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ikdörtgen 6">
            <a:extLst>
              <a:ext uri="{FF2B5EF4-FFF2-40B4-BE49-F238E27FC236}">
                <a16:creationId xmlns:a16="http://schemas.microsoft.com/office/drawing/2014/main" id="{0A9C408A-700D-CC45-960E-A225DF7D4275}"/>
              </a:ext>
            </a:extLst>
          </p:cNvPr>
          <p:cNvSpPr/>
          <p:nvPr/>
        </p:nvSpPr>
        <p:spPr>
          <a:xfrm>
            <a:off x="1" y="836142"/>
            <a:ext cx="12192000" cy="3420469"/>
          </a:xfrm>
          <a:prstGeom prst="rect">
            <a:avLst/>
          </a:prstGeom>
          <a:solidFill>
            <a:schemeClr val="accent3">
              <a:lumMod val="20000"/>
              <a:lumOff val="80000"/>
              <a:alpha val="76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2B988D4-C184-844E-964F-BC7C666F16E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192000" cy="487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C4C204C2-BDF8-9C4F-B1C8-31EF9FEC57C4}"/>
              </a:ext>
            </a:extLst>
          </p:cNvPr>
          <p:cNvSpPr txBox="1"/>
          <p:nvPr/>
        </p:nvSpPr>
        <p:spPr>
          <a:xfrm>
            <a:off x="175706" y="9222"/>
            <a:ext cx="118986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write the Title of your manuscript here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otum" panose="020B0600000101010101" pitchFamily="34" charset="-127"/>
              <a:cs typeface="Calibri" panose="020F0502020204030204" pitchFamily="34" charset="0"/>
            </a:endParaRPr>
          </a:p>
        </p:txBody>
      </p:sp>
      <p:sp>
        <p:nvSpPr>
          <p:cNvPr id="27" name="Dikdörtgen 26">
            <a:extLst>
              <a:ext uri="{FF2B5EF4-FFF2-40B4-BE49-F238E27FC236}">
                <a16:creationId xmlns:a16="http://schemas.microsoft.com/office/drawing/2014/main" id="{22941538-E48A-D845-94B2-56082F89EC1E}"/>
              </a:ext>
            </a:extLst>
          </p:cNvPr>
          <p:cNvSpPr/>
          <p:nvPr/>
        </p:nvSpPr>
        <p:spPr>
          <a:xfrm>
            <a:off x="9498" y="4275871"/>
            <a:ext cx="12195203" cy="622558"/>
          </a:xfrm>
          <a:prstGeom prst="rect">
            <a:avLst/>
          </a:prstGeom>
          <a:solidFill>
            <a:srgbClr val="1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8" name="Resim 27">
            <a:extLst>
              <a:ext uri="{FF2B5EF4-FFF2-40B4-BE49-F238E27FC236}">
                <a16:creationId xmlns:a16="http://schemas.microsoft.com/office/drawing/2014/main" id="{A9672E64-4C5E-0445-B52A-876A13CF3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7608" y="4313202"/>
            <a:ext cx="548544" cy="548544"/>
          </a:xfrm>
          <a:prstGeom prst="rect">
            <a:avLst/>
          </a:prstGeom>
        </p:spPr>
      </p:pic>
      <p:sp>
        <p:nvSpPr>
          <p:cNvPr id="29" name="Metin kutusu 28">
            <a:extLst>
              <a:ext uri="{FF2B5EF4-FFF2-40B4-BE49-F238E27FC236}">
                <a16:creationId xmlns:a16="http://schemas.microsoft.com/office/drawing/2014/main" id="{D2B5FE88-FF33-F64C-81E2-8B8D66D19EF1}"/>
              </a:ext>
            </a:extLst>
          </p:cNvPr>
          <p:cNvSpPr txBox="1"/>
          <p:nvPr/>
        </p:nvSpPr>
        <p:spPr>
          <a:xfrm>
            <a:off x="8418347" y="4450763"/>
            <a:ext cx="3483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>
                <a:solidFill>
                  <a:schemeClr val="bg1"/>
                </a:solidFill>
              </a:rPr>
              <a:t>doi</a:t>
            </a:r>
            <a:r>
              <a:rPr lang="tr-TR" sz="1400" b="1" dirty="0">
                <a:solidFill>
                  <a:schemeClr val="bg1"/>
                </a:solidFill>
              </a:rPr>
              <a:t>: 10.5152/TurkArchPediatr.2020.20245</a:t>
            </a:r>
          </a:p>
        </p:txBody>
      </p: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DA3660CD-54FA-664B-B324-2E14FDB1B2ED}"/>
              </a:ext>
            </a:extLst>
          </p:cNvPr>
          <p:cNvCxnSpPr>
            <a:cxnSpLocks/>
          </p:cNvCxnSpPr>
          <p:nvPr/>
        </p:nvCxnSpPr>
        <p:spPr>
          <a:xfrm>
            <a:off x="-6350" y="18239"/>
            <a:ext cx="122273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D3D99CC9-A172-894A-A933-E981C5DCCE03}"/>
              </a:ext>
            </a:extLst>
          </p:cNvPr>
          <p:cNvCxnSpPr>
            <a:cxnSpLocks/>
          </p:cNvCxnSpPr>
          <p:nvPr/>
        </p:nvCxnSpPr>
        <p:spPr>
          <a:xfrm>
            <a:off x="-6350" y="4866961"/>
            <a:ext cx="12227371" cy="2811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5DCFF9B4-FFE5-2F4D-8374-3F1962E86D20}"/>
              </a:ext>
            </a:extLst>
          </p:cNvPr>
          <p:cNvCxnSpPr>
            <a:cxnSpLocks/>
          </p:cNvCxnSpPr>
          <p:nvPr/>
        </p:nvCxnSpPr>
        <p:spPr>
          <a:xfrm flipV="1">
            <a:off x="12221021" y="-11575"/>
            <a:ext cx="0" cy="49066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27744421-2D08-B940-AB72-8066F3424575}"/>
              </a:ext>
            </a:extLst>
          </p:cNvPr>
          <p:cNvCxnSpPr>
            <a:cxnSpLocks/>
          </p:cNvCxnSpPr>
          <p:nvPr/>
        </p:nvCxnSpPr>
        <p:spPr>
          <a:xfrm>
            <a:off x="-16441" y="4267464"/>
            <a:ext cx="12237462" cy="406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Düz Bağlayıcı 25">
            <a:extLst>
              <a:ext uri="{FF2B5EF4-FFF2-40B4-BE49-F238E27FC236}">
                <a16:creationId xmlns:a16="http://schemas.microsoft.com/office/drawing/2014/main" id="{3F50B085-4DA0-4746-A404-18E46416E411}"/>
              </a:ext>
            </a:extLst>
          </p:cNvPr>
          <p:cNvCxnSpPr>
            <a:cxnSpLocks/>
          </p:cNvCxnSpPr>
          <p:nvPr/>
        </p:nvCxnSpPr>
        <p:spPr>
          <a:xfrm flipV="1">
            <a:off x="-6350" y="0"/>
            <a:ext cx="0" cy="48806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19FA0E8D-90F9-A74B-9623-2D483DE8646A}"/>
              </a:ext>
            </a:extLst>
          </p:cNvPr>
          <p:cNvCxnSpPr/>
          <p:nvPr/>
        </p:nvCxnSpPr>
        <p:spPr>
          <a:xfrm>
            <a:off x="29021" y="851570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Düz Bağlayıcı 21">
            <a:extLst>
              <a:ext uri="{FF2B5EF4-FFF2-40B4-BE49-F238E27FC236}">
                <a16:creationId xmlns:a16="http://schemas.microsoft.com/office/drawing/2014/main" id="{E25C2049-E871-1A45-AC9E-41FB5AF0043F}"/>
              </a:ext>
            </a:extLst>
          </p:cNvPr>
          <p:cNvCxnSpPr>
            <a:cxnSpLocks/>
          </p:cNvCxnSpPr>
          <p:nvPr/>
        </p:nvCxnSpPr>
        <p:spPr>
          <a:xfrm flipV="1">
            <a:off x="8174622" y="851424"/>
            <a:ext cx="6432" cy="338975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Resim 31">
            <a:extLst>
              <a:ext uri="{FF2B5EF4-FFF2-40B4-BE49-F238E27FC236}">
                <a16:creationId xmlns:a16="http://schemas.microsoft.com/office/drawing/2014/main" id="{307DDE6F-1AD1-4B43-8720-2A3CBAF5FB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629"/>
          <a:stretch/>
        </p:blipFill>
        <p:spPr>
          <a:xfrm>
            <a:off x="6417" y="4266468"/>
            <a:ext cx="3341883" cy="597935"/>
          </a:xfrm>
          <a:prstGeom prst="rect">
            <a:avLst/>
          </a:prstGeom>
        </p:spPr>
      </p:pic>
      <p:sp>
        <p:nvSpPr>
          <p:cNvPr id="10" name="Dikdörtgen 9">
            <a:extLst>
              <a:ext uri="{FF2B5EF4-FFF2-40B4-BE49-F238E27FC236}">
                <a16:creationId xmlns:a16="http://schemas.microsoft.com/office/drawing/2014/main" id="{A8DC5E96-625B-3B42-B5E6-1FCBFF61E3C4}"/>
              </a:ext>
            </a:extLst>
          </p:cNvPr>
          <p:cNvSpPr/>
          <p:nvPr/>
        </p:nvSpPr>
        <p:spPr>
          <a:xfrm>
            <a:off x="4313380" y="1305234"/>
            <a:ext cx="37179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state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methodology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main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messages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study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bullet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points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400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endParaRPr lang="tr-TR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cxnSp>
        <p:nvCxnSpPr>
          <p:cNvPr id="34" name="Düz Bağlayıcı 33">
            <a:extLst>
              <a:ext uri="{FF2B5EF4-FFF2-40B4-BE49-F238E27FC236}">
                <a16:creationId xmlns:a16="http://schemas.microsoft.com/office/drawing/2014/main" id="{1031A5E7-B6F5-6245-938F-807E4999C4CA}"/>
              </a:ext>
            </a:extLst>
          </p:cNvPr>
          <p:cNvCxnSpPr>
            <a:cxnSpLocks/>
          </p:cNvCxnSpPr>
          <p:nvPr/>
        </p:nvCxnSpPr>
        <p:spPr>
          <a:xfrm>
            <a:off x="-16441" y="4239312"/>
            <a:ext cx="12221142" cy="972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5EBD2626-446C-7B4A-8D51-2A71795A7C43}"/>
              </a:ext>
            </a:extLst>
          </p:cNvPr>
          <p:cNvSpPr txBox="1"/>
          <p:nvPr/>
        </p:nvSpPr>
        <p:spPr>
          <a:xfrm>
            <a:off x="264350" y="1684901"/>
            <a:ext cx="3512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add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tables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figures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article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442C9E5B-C3D8-364A-9FB1-FD47D0D6DC2E}"/>
              </a:ext>
            </a:extLst>
          </p:cNvPr>
          <p:cNvSpPr txBox="1"/>
          <p:nvPr/>
        </p:nvSpPr>
        <p:spPr>
          <a:xfrm>
            <a:off x="8298811" y="1725920"/>
            <a:ext cx="3886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add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tables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figures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article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Düz Bağlayıcı 34">
            <a:extLst>
              <a:ext uri="{FF2B5EF4-FFF2-40B4-BE49-F238E27FC236}">
                <a16:creationId xmlns:a16="http://schemas.microsoft.com/office/drawing/2014/main" id="{5D45B337-3822-3B42-A811-4A9B092664AF}"/>
              </a:ext>
            </a:extLst>
          </p:cNvPr>
          <p:cNvCxnSpPr>
            <a:cxnSpLocks/>
          </p:cNvCxnSpPr>
          <p:nvPr/>
        </p:nvCxnSpPr>
        <p:spPr>
          <a:xfrm flipV="1">
            <a:off x="4163676" y="845702"/>
            <a:ext cx="6432" cy="338975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00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64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Seha Saygılı</dc:creator>
  <cp:lastModifiedBy>AVES Publishing</cp:lastModifiedBy>
  <cp:revision>22</cp:revision>
  <dcterms:created xsi:type="dcterms:W3CDTF">2020-10-29T11:02:58Z</dcterms:created>
  <dcterms:modified xsi:type="dcterms:W3CDTF">2021-03-18T08:49:14Z</dcterms:modified>
</cp:coreProperties>
</file>