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0" r:id="rId2"/>
  </p:sldIdLst>
  <p:sldSz cx="12185650" cy="487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5">
          <p15:clr>
            <a:srgbClr val="A4A3A4"/>
          </p15:clr>
        </p15:guide>
        <p15:guide id="2" pos="38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1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1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184" y="568"/>
      </p:cViewPr>
      <p:guideLst>
        <p:guide orient="horz" pos="1535"/>
        <p:guide pos="38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206" y="797605"/>
            <a:ext cx="9139238" cy="1696744"/>
          </a:xfrm>
        </p:spPr>
        <p:txBody>
          <a:bodyPr anchor="b"/>
          <a:lstStyle>
            <a:lvl1pPr algn="ctr">
              <a:defRPr sz="426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206" y="2559782"/>
            <a:ext cx="9139238" cy="1176664"/>
          </a:xfrm>
        </p:spPr>
        <p:txBody>
          <a:bodyPr/>
          <a:lstStyle>
            <a:lvl1pPr marL="0" indent="0" algn="ctr">
              <a:buNone/>
              <a:defRPr sz="1705"/>
            </a:lvl1pPr>
            <a:lvl2pPr marL="324886" indent="0" algn="ctr">
              <a:buNone/>
              <a:defRPr sz="1421"/>
            </a:lvl2pPr>
            <a:lvl3pPr marL="649773" indent="0" algn="ctr">
              <a:buNone/>
              <a:defRPr sz="1279"/>
            </a:lvl3pPr>
            <a:lvl4pPr marL="974659" indent="0" algn="ctr">
              <a:buNone/>
              <a:defRPr sz="1137"/>
            </a:lvl4pPr>
            <a:lvl5pPr marL="1299545" indent="0" algn="ctr">
              <a:buNone/>
              <a:defRPr sz="1137"/>
            </a:lvl5pPr>
            <a:lvl6pPr marL="1624432" indent="0" algn="ctr">
              <a:buNone/>
              <a:defRPr sz="1137"/>
            </a:lvl6pPr>
            <a:lvl7pPr marL="1949318" indent="0" algn="ctr">
              <a:buNone/>
              <a:defRPr sz="1137"/>
            </a:lvl7pPr>
            <a:lvl8pPr marL="2274204" indent="0" algn="ctr">
              <a:buNone/>
              <a:defRPr sz="1137"/>
            </a:lvl8pPr>
            <a:lvl9pPr marL="2599091" indent="0" algn="ctr">
              <a:buNone/>
              <a:defRPr sz="1137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608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4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0356" y="259475"/>
            <a:ext cx="2627531" cy="4130172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763" y="259475"/>
            <a:ext cx="7730272" cy="4130172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16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1548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417" y="1215023"/>
            <a:ext cx="10510123" cy="2027292"/>
          </a:xfrm>
        </p:spPr>
        <p:txBody>
          <a:bodyPr anchor="b"/>
          <a:lstStyle>
            <a:lvl1pPr>
              <a:defRPr sz="426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417" y="3261494"/>
            <a:ext cx="10510123" cy="1066105"/>
          </a:xfrm>
        </p:spPr>
        <p:txBody>
          <a:bodyPr/>
          <a:lstStyle>
            <a:lvl1pPr marL="0" indent="0">
              <a:buNone/>
              <a:defRPr sz="1705">
                <a:solidFill>
                  <a:schemeClr val="tx1">
                    <a:tint val="75000"/>
                  </a:schemeClr>
                </a:solidFill>
              </a:defRPr>
            </a:lvl1pPr>
            <a:lvl2pPr marL="324886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2pPr>
            <a:lvl3pPr marL="649773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3pPr>
            <a:lvl4pPr marL="974659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4pPr>
            <a:lvl5pPr marL="1299545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5pPr>
            <a:lvl6pPr marL="1624432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6pPr>
            <a:lvl7pPr marL="1949318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7pPr>
            <a:lvl8pPr marL="2274204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8pPr>
            <a:lvl9pPr marL="2599091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77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764" y="1297377"/>
            <a:ext cx="5178901" cy="309227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8985" y="1297377"/>
            <a:ext cx="5178901" cy="309227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56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259476"/>
            <a:ext cx="10510123" cy="94200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351" y="1194715"/>
            <a:ext cx="5155101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351" y="1780227"/>
            <a:ext cx="5155101" cy="261844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8986" y="1194715"/>
            <a:ext cx="5180488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8986" y="1780227"/>
            <a:ext cx="5180488" cy="261844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7740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79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97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324908"/>
            <a:ext cx="3930189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489" y="701712"/>
            <a:ext cx="6168985" cy="3463433"/>
          </a:xfrm>
        </p:spPr>
        <p:txBody>
          <a:bodyPr/>
          <a:lstStyle>
            <a:lvl1pPr>
              <a:defRPr sz="2274"/>
            </a:lvl1pPr>
            <a:lvl2pPr>
              <a:defRPr sz="1990"/>
            </a:lvl2pPr>
            <a:lvl3pPr>
              <a:defRPr sz="1705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1462087"/>
            <a:ext cx="3930189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6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324908"/>
            <a:ext cx="3930189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0489" y="701712"/>
            <a:ext cx="6168985" cy="3463433"/>
          </a:xfrm>
        </p:spPr>
        <p:txBody>
          <a:bodyPr anchor="t"/>
          <a:lstStyle>
            <a:lvl1pPr marL="0" indent="0">
              <a:buNone/>
              <a:defRPr sz="2274"/>
            </a:lvl1pPr>
            <a:lvl2pPr marL="324886" indent="0">
              <a:buNone/>
              <a:defRPr sz="1990"/>
            </a:lvl2pPr>
            <a:lvl3pPr marL="649773" indent="0">
              <a:buNone/>
              <a:defRPr sz="1705"/>
            </a:lvl3pPr>
            <a:lvl4pPr marL="974659" indent="0">
              <a:buNone/>
              <a:defRPr sz="1421"/>
            </a:lvl4pPr>
            <a:lvl5pPr marL="1299545" indent="0">
              <a:buNone/>
              <a:defRPr sz="1421"/>
            </a:lvl5pPr>
            <a:lvl6pPr marL="1624432" indent="0">
              <a:buNone/>
              <a:defRPr sz="1421"/>
            </a:lvl6pPr>
            <a:lvl7pPr marL="1949318" indent="0">
              <a:buNone/>
              <a:defRPr sz="1421"/>
            </a:lvl7pPr>
            <a:lvl8pPr marL="2274204" indent="0">
              <a:buNone/>
              <a:defRPr sz="1421"/>
            </a:lvl8pPr>
            <a:lvl9pPr marL="2599091" indent="0">
              <a:buNone/>
              <a:defRPr sz="1421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1462087"/>
            <a:ext cx="3930189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34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764" y="259476"/>
            <a:ext cx="10510123" cy="942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764" y="1297377"/>
            <a:ext cx="10510123" cy="3092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764" y="4517129"/>
            <a:ext cx="2741771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D06D2-C289-9146-A86C-CB7FC7C639D9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6497" y="4517129"/>
            <a:ext cx="4112657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6115" y="4517129"/>
            <a:ext cx="2741771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EB8E-F456-8F40-A362-55C564F9A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210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49773" rtl="0" eaLnBrk="1" latinLnBrk="0" hangingPunct="1">
        <a:lnSpc>
          <a:spcPct val="90000"/>
        </a:lnSpc>
        <a:spcBef>
          <a:spcPct val="0"/>
        </a:spcBef>
        <a:buNone/>
        <a:defRPr sz="31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443" indent="-162443" algn="l" defTabSz="649773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487329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2pPr>
      <a:lvl3pPr marL="812216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3pPr>
      <a:lvl4pPr marL="1137102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461988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786875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2111761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436647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761534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1pPr>
      <a:lvl2pPr marL="324886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2pPr>
      <a:lvl3pPr marL="649773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3pPr>
      <a:lvl4pPr marL="974659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299545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624432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1949318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274204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599091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Düz Bağlayıcı 5">
            <a:extLst>
              <a:ext uri="{FF2B5EF4-FFF2-40B4-BE49-F238E27FC236}">
                <a16:creationId xmlns:a16="http://schemas.microsoft.com/office/drawing/2014/main" id="{924625D8-6154-CF40-9273-EB6D88938ADB}"/>
              </a:ext>
            </a:extLst>
          </p:cNvPr>
          <p:cNvCxnSpPr/>
          <p:nvPr/>
        </p:nvCxnSpPr>
        <p:spPr>
          <a:xfrm>
            <a:off x="0" y="4252035"/>
            <a:ext cx="12192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Dikdörtgen 6">
            <a:extLst>
              <a:ext uri="{FF2B5EF4-FFF2-40B4-BE49-F238E27FC236}">
                <a16:creationId xmlns:a16="http://schemas.microsoft.com/office/drawing/2014/main" id="{0A9C408A-700D-CC45-960E-A225DF7D4275}"/>
              </a:ext>
            </a:extLst>
          </p:cNvPr>
          <p:cNvSpPr/>
          <p:nvPr/>
        </p:nvSpPr>
        <p:spPr>
          <a:xfrm>
            <a:off x="1" y="1148420"/>
            <a:ext cx="12192000" cy="3085331"/>
          </a:xfrm>
          <a:prstGeom prst="rect">
            <a:avLst/>
          </a:prstGeom>
          <a:solidFill>
            <a:schemeClr val="accent3">
              <a:lumMod val="20000"/>
              <a:lumOff val="80000"/>
              <a:alpha val="76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42B988D4-C184-844E-964F-BC7C666F16E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12192000" cy="487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C4C204C2-BDF8-9C4F-B1C8-31EF9FEC57C4}"/>
              </a:ext>
            </a:extLst>
          </p:cNvPr>
          <p:cNvSpPr txBox="1"/>
          <p:nvPr/>
        </p:nvSpPr>
        <p:spPr>
          <a:xfrm>
            <a:off x="9835" y="243980"/>
            <a:ext cx="6439225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Please write the Title of your manuscript here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Dotum" panose="020B0600000101010101" pitchFamily="34" charset="-127"/>
              <a:cs typeface="Calibri" panose="020F0502020204030204" pitchFamily="34" charset="0"/>
            </a:endParaRPr>
          </a:p>
        </p:txBody>
      </p:sp>
      <p:cxnSp>
        <p:nvCxnSpPr>
          <p:cNvPr id="13" name="Düz Bağlayıcı 12">
            <a:extLst>
              <a:ext uri="{FF2B5EF4-FFF2-40B4-BE49-F238E27FC236}">
                <a16:creationId xmlns:a16="http://schemas.microsoft.com/office/drawing/2014/main" id="{CC522961-91CA-2844-83DB-4CE61396D907}"/>
              </a:ext>
            </a:extLst>
          </p:cNvPr>
          <p:cNvCxnSpPr/>
          <p:nvPr/>
        </p:nvCxnSpPr>
        <p:spPr>
          <a:xfrm>
            <a:off x="5586" y="1122962"/>
            <a:ext cx="12192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3" name="Resim 22">
            <a:extLst>
              <a:ext uri="{FF2B5EF4-FFF2-40B4-BE49-F238E27FC236}">
                <a16:creationId xmlns:a16="http://schemas.microsoft.com/office/drawing/2014/main" id="{5D3CD172-BC43-B043-8990-878CC5D75B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7629"/>
          <a:stretch/>
        </p:blipFill>
        <p:spPr>
          <a:xfrm>
            <a:off x="6352" y="4242158"/>
            <a:ext cx="3376920" cy="638493"/>
          </a:xfrm>
          <a:prstGeom prst="rect">
            <a:avLst/>
          </a:prstGeom>
        </p:spPr>
      </p:pic>
      <p:sp>
        <p:nvSpPr>
          <p:cNvPr id="27" name="Dikdörtgen 26">
            <a:extLst>
              <a:ext uri="{FF2B5EF4-FFF2-40B4-BE49-F238E27FC236}">
                <a16:creationId xmlns:a16="http://schemas.microsoft.com/office/drawing/2014/main" id="{22941538-E48A-D845-94B2-56082F89EC1E}"/>
              </a:ext>
            </a:extLst>
          </p:cNvPr>
          <p:cNvSpPr/>
          <p:nvPr/>
        </p:nvSpPr>
        <p:spPr>
          <a:xfrm>
            <a:off x="3308030" y="4275871"/>
            <a:ext cx="8896671" cy="622558"/>
          </a:xfrm>
          <a:prstGeom prst="rect">
            <a:avLst/>
          </a:prstGeom>
          <a:solidFill>
            <a:srgbClr val="131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8" name="Resim 27">
            <a:extLst>
              <a:ext uri="{FF2B5EF4-FFF2-40B4-BE49-F238E27FC236}">
                <a16:creationId xmlns:a16="http://schemas.microsoft.com/office/drawing/2014/main" id="{A9672E64-4C5E-0445-B52A-876A13CF35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5035" y="4313718"/>
            <a:ext cx="548544" cy="548544"/>
          </a:xfrm>
          <a:prstGeom prst="rect">
            <a:avLst/>
          </a:prstGeom>
        </p:spPr>
      </p:pic>
      <p:sp>
        <p:nvSpPr>
          <p:cNvPr id="29" name="Metin kutusu 28">
            <a:extLst>
              <a:ext uri="{FF2B5EF4-FFF2-40B4-BE49-F238E27FC236}">
                <a16:creationId xmlns:a16="http://schemas.microsoft.com/office/drawing/2014/main" id="{D2B5FE88-FF33-F64C-81E2-8B8D66D19EF1}"/>
              </a:ext>
            </a:extLst>
          </p:cNvPr>
          <p:cNvSpPr txBox="1"/>
          <p:nvPr/>
        </p:nvSpPr>
        <p:spPr>
          <a:xfrm>
            <a:off x="8435498" y="4449490"/>
            <a:ext cx="3035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err="1">
                <a:solidFill>
                  <a:schemeClr val="bg1"/>
                </a:solidFill>
              </a:rPr>
              <a:t>doi</a:t>
            </a:r>
            <a:r>
              <a:rPr lang="tr-TR" sz="1200" b="1" dirty="0">
                <a:solidFill>
                  <a:schemeClr val="bg1"/>
                </a:solidFill>
              </a:rPr>
              <a:t>: 10.5152/TurkArchPediatr.2020.20245</a:t>
            </a:r>
          </a:p>
        </p:txBody>
      </p:sp>
      <p:cxnSp>
        <p:nvCxnSpPr>
          <p:cNvPr id="16" name="Düz Bağlayıcı 15">
            <a:extLst>
              <a:ext uri="{FF2B5EF4-FFF2-40B4-BE49-F238E27FC236}">
                <a16:creationId xmlns:a16="http://schemas.microsoft.com/office/drawing/2014/main" id="{DA3660CD-54FA-664B-B324-2E14FDB1B2ED}"/>
              </a:ext>
            </a:extLst>
          </p:cNvPr>
          <p:cNvCxnSpPr>
            <a:cxnSpLocks/>
          </p:cNvCxnSpPr>
          <p:nvPr/>
        </p:nvCxnSpPr>
        <p:spPr>
          <a:xfrm>
            <a:off x="-6350" y="18239"/>
            <a:ext cx="1222737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Düz Bağlayıcı 16">
            <a:extLst>
              <a:ext uri="{FF2B5EF4-FFF2-40B4-BE49-F238E27FC236}">
                <a16:creationId xmlns:a16="http://schemas.microsoft.com/office/drawing/2014/main" id="{70CE6276-5B88-8C49-AC5F-E0740CE16097}"/>
              </a:ext>
            </a:extLst>
          </p:cNvPr>
          <p:cNvCxnSpPr>
            <a:cxnSpLocks/>
          </p:cNvCxnSpPr>
          <p:nvPr/>
        </p:nvCxnSpPr>
        <p:spPr>
          <a:xfrm flipV="1">
            <a:off x="-6350" y="0"/>
            <a:ext cx="0" cy="488065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Düz Bağlayıcı 19">
            <a:extLst>
              <a:ext uri="{FF2B5EF4-FFF2-40B4-BE49-F238E27FC236}">
                <a16:creationId xmlns:a16="http://schemas.microsoft.com/office/drawing/2014/main" id="{D3D99CC9-A172-894A-A933-E981C5DCCE03}"/>
              </a:ext>
            </a:extLst>
          </p:cNvPr>
          <p:cNvCxnSpPr>
            <a:cxnSpLocks/>
          </p:cNvCxnSpPr>
          <p:nvPr/>
        </p:nvCxnSpPr>
        <p:spPr>
          <a:xfrm>
            <a:off x="-6350" y="4866961"/>
            <a:ext cx="12227371" cy="2811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Düz Bağlayıcı 20">
            <a:extLst>
              <a:ext uri="{FF2B5EF4-FFF2-40B4-BE49-F238E27FC236}">
                <a16:creationId xmlns:a16="http://schemas.microsoft.com/office/drawing/2014/main" id="{D39631A8-A98D-8643-8228-F9BEB3F71770}"/>
              </a:ext>
            </a:extLst>
          </p:cNvPr>
          <p:cNvCxnSpPr>
            <a:cxnSpLocks/>
          </p:cNvCxnSpPr>
          <p:nvPr/>
        </p:nvCxnSpPr>
        <p:spPr>
          <a:xfrm flipV="1">
            <a:off x="6423660" y="6664"/>
            <a:ext cx="0" cy="430148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Düz Bağlayıcı 24">
            <a:extLst>
              <a:ext uri="{FF2B5EF4-FFF2-40B4-BE49-F238E27FC236}">
                <a16:creationId xmlns:a16="http://schemas.microsoft.com/office/drawing/2014/main" id="{5DCFF9B4-FFE5-2F4D-8374-3F1962E86D20}"/>
              </a:ext>
            </a:extLst>
          </p:cNvPr>
          <p:cNvCxnSpPr>
            <a:cxnSpLocks/>
          </p:cNvCxnSpPr>
          <p:nvPr/>
        </p:nvCxnSpPr>
        <p:spPr>
          <a:xfrm flipV="1">
            <a:off x="12221021" y="-11575"/>
            <a:ext cx="0" cy="490665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Düz Bağlayıcı 29">
            <a:extLst>
              <a:ext uri="{FF2B5EF4-FFF2-40B4-BE49-F238E27FC236}">
                <a16:creationId xmlns:a16="http://schemas.microsoft.com/office/drawing/2014/main" id="{27744421-2D08-B940-AB72-8066F3424575}"/>
              </a:ext>
            </a:extLst>
          </p:cNvPr>
          <p:cNvCxnSpPr>
            <a:cxnSpLocks/>
          </p:cNvCxnSpPr>
          <p:nvPr/>
        </p:nvCxnSpPr>
        <p:spPr>
          <a:xfrm>
            <a:off x="-16441" y="4267464"/>
            <a:ext cx="12237462" cy="4068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Metin kutusu 1">
            <a:extLst>
              <a:ext uri="{FF2B5EF4-FFF2-40B4-BE49-F238E27FC236}">
                <a16:creationId xmlns:a16="http://schemas.microsoft.com/office/drawing/2014/main" id="{3150D741-A005-BD4D-897E-BC14F33754CD}"/>
              </a:ext>
            </a:extLst>
          </p:cNvPr>
          <p:cNvSpPr txBox="1"/>
          <p:nvPr/>
        </p:nvSpPr>
        <p:spPr>
          <a:xfrm>
            <a:off x="243011" y="1312448"/>
            <a:ext cx="60316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</a:rPr>
              <a:t>Please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</a:rPr>
              <a:t>state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</a:rPr>
              <a:t>methodology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 main </a:t>
            </a: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</a:rPr>
              <a:t>messages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</a:rPr>
              <a:t>your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</a:rPr>
              <a:t>study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</a:rPr>
              <a:t>bullet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</a:rPr>
              <a:t>points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</a:rPr>
              <a:t>this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accent1">
                    <a:lumMod val="75000"/>
                  </a:schemeClr>
                </a:solidFill>
              </a:rPr>
              <a:t>section</a:t>
            </a:r>
            <a:endParaRPr lang="tr-T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31B576D9-0D0F-7949-87AB-F3D8BECEAE19}"/>
              </a:ext>
            </a:extLst>
          </p:cNvPr>
          <p:cNvSpPr/>
          <p:nvPr/>
        </p:nvSpPr>
        <p:spPr>
          <a:xfrm>
            <a:off x="6430010" y="95538"/>
            <a:ext cx="5745805" cy="4105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444108BC-2F98-1247-82DB-22F1080E6F96}"/>
              </a:ext>
            </a:extLst>
          </p:cNvPr>
          <p:cNvSpPr txBox="1"/>
          <p:nvPr/>
        </p:nvSpPr>
        <p:spPr>
          <a:xfrm>
            <a:off x="6274673" y="1681780"/>
            <a:ext cx="60316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In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this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section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please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add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tables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or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figures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from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your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accent1">
                    <a:lumMod val="75000"/>
                  </a:schemeClr>
                </a:solidFill>
              </a:rPr>
              <a:t>article</a:t>
            </a:r>
            <a:endParaRPr lang="tr-T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766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48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Seha Saygılı</dc:creator>
  <cp:lastModifiedBy>AVES Publishing</cp:lastModifiedBy>
  <cp:revision>22</cp:revision>
  <dcterms:created xsi:type="dcterms:W3CDTF">2020-10-29T11:02:58Z</dcterms:created>
  <dcterms:modified xsi:type="dcterms:W3CDTF">2021-03-18T08:49:40Z</dcterms:modified>
</cp:coreProperties>
</file>